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3" r:id="rId2"/>
    <p:sldId id="256" r:id="rId3"/>
    <p:sldId id="257" r:id="rId4"/>
    <p:sldId id="259" r:id="rId5"/>
    <p:sldId id="291" r:id="rId6"/>
    <p:sldId id="261" r:id="rId7"/>
    <p:sldId id="262" r:id="rId8"/>
    <p:sldId id="284" r:id="rId9"/>
    <p:sldId id="285" r:id="rId10"/>
    <p:sldId id="286" r:id="rId11"/>
    <p:sldId id="288" r:id="rId12"/>
    <p:sldId id="292" r:id="rId13"/>
    <p:sldId id="28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367664"/>
            <a:ext cx="3857652" cy="5943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/>
              <a:t>«Дети наши на свет родились,</a:t>
            </a:r>
          </a:p>
          <a:p>
            <a:pPr algn="ctr"/>
            <a:r>
              <a:rPr lang="ru-RU" sz="3200" dirty="0" smtClean="0"/>
              <a:t>Чтобы радостно жить.</a:t>
            </a:r>
          </a:p>
          <a:p>
            <a:pPr algn="ctr"/>
            <a:r>
              <a:rPr lang="ru-RU" sz="3200" dirty="0" smtClean="0"/>
              <a:t>Чтобы вместе играть, чтобы крепко дружить,</a:t>
            </a:r>
          </a:p>
          <a:p>
            <a:pPr algn="ctr"/>
            <a:r>
              <a:rPr lang="ru-RU" sz="3200" dirty="0" smtClean="0"/>
              <a:t>Чтоб улыбки друг другу</a:t>
            </a:r>
          </a:p>
          <a:p>
            <a:pPr algn="ctr"/>
            <a:r>
              <a:rPr lang="ru-RU" sz="3200" dirty="0" smtClean="0"/>
              <a:t>Дарить и цветы,</a:t>
            </a:r>
          </a:p>
          <a:p>
            <a:pPr algn="ctr"/>
            <a:r>
              <a:rPr lang="ru-RU" sz="3200" dirty="0" smtClean="0"/>
              <a:t>Чтоб всегда исполнялись в их жизни мечты».</a:t>
            </a:r>
          </a:p>
          <a:p>
            <a:endParaRPr lang="ru-RU" dirty="0"/>
          </a:p>
        </p:txBody>
      </p:sp>
      <p:pic>
        <p:nvPicPr>
          <p:cNvPr id="5" name="Содержимое 3" descr="знаки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75125" y="869950"/>
            <a:ext cx="4229100" cy="488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гналы регулир-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871543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екрёсток с регулировщик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6465" y="857232"/>
            <a:ext cx="53701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Конкурс «ЗАГАДКИ»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карт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928933"/>
            <a:ext cx="2500330" cy="3333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зов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887" y="1000125"/>
            <a:ext cx="7134225" cy="4857750"/>
          </a:xfrm>
          <a:prstGeom prst="rect">
            <a:avLst/>
          </a:prstGeom>
        </p:spPr>
      </p:pic>
      <p:pic>
        <p:nvPicPr>
          <p:cNvPr id="4" name="Рисунок 3" descr="велосипе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00108"/>
            <a:ext cx="7143800" cy="4986015"/>
          </a:xfrm>
          <a:prstGeom prst="rect">
            <a:avLst/>
          </a:prstGeom>
        </p:spPr>
      </p:pic>
      <p:pic>
        <p:nvPicPr>
          <p:cNvPr id="5" name="Рисунок 4" descr="пожар маш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785794"/>
            <a:ext cx="7620000" cy="5353050"/>
          </a:xfrm>
          <a:prstGeom prst="rect">
            <a:avLst/>
          </a:prstGeom>
        </p:spPr>
      </p:pic>
      <p:pic>
        <p:nvPicPr>
          <p:cNvPr id="8" name="Рисунок 7" descr="автомобиль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785794"/>
            <a:ext cx="8078853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250033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2198" y="357166"/>
            <a:ext cx="2481276" cy="264320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6" y="3786190"/>
            <a:ext cx="2428892" cy="257176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6116" y="3786190"/>
            <a:ext cx="2428892" cy="257176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5074" y="3714752"/>
            <a:ext cx="2357454" cy="257176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43240" y="357166"/>
            <a:ext cx="2428892" cy="2571768"/>
          </a:xfrm>
          <a:prstGeom prst="rect">
            <a:avLst/>
          </a:prstGeom>
        </p:spPr>
      </p:pic>
    </p:spTree>
  </p:cSld>
  <p:clrMapOvr>
    <a:masterClrMapping/>
  </p:clrMapOvr>
  <p:transition spd="med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ветофор для маш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3365500" cy="4203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14744" y="571480"/>
            <a:ext cx="5194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Светофорчик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светофор 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928802"/>
            <a:ext cx="3143272" cy="4347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67494"/>
            <a:ext cx="7686700" cy="1018366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/>
              <a:t>Решение ситуаций.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800" dirty="0"/>
          </a:p>
        </p:txBody>
      </p:sp>
      <p:pic>
        <p:nvPicPr>
          <p:cNvPr id="30722" name="Picture 2" descr="H:\Садик ПДД\ситуации\pdd-dlya-detej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71546"/>
            <a:ext cx="5572163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Садик ПДД\ситуации\pdd-dlya-detej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52"/>
            <a:ext cx="564360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Садик ПДД\ситуации\pdd-dlya-detej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571504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Садик ПДД\ситуации\pdd-dlya-detej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214290"/>
            <a:ext cx="5524517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715436" cy="1399032"/>
          </a:xfrm>
        </p:spPr>
        <p:txBody>
          <a:bodyPr>
            <a:noAutofit/>
          </a:bodyPr>
          <a:lstStyle/>
          <a:p>
            <a:r>
              <a:rPr lang="ru-RU" sz="4400" dirty="0" smtClean="0"/>
              <a:t>Игра-соревнование по ПДД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 </a:t>
            </a:r>
          </a:p>
          <a:p>
            <a:pPr algn="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«Шоссе светофорных наук»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2554422" cy="455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:\Садик ПДД\ситуации\pdd-dlya-detej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5626557" cy="6315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Садик ПДД\ситуации\pdd-dlya-detej-8-300x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89"/>
            <a:ext cx="6072230" cy="655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:\Садик ПДД\картинки по ПДД\П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2182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:\Садик ПДД\картинки по ПДД\светоф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715436" cy="653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людай п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0"/>
            <a:ext cx="535785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«ПЕШЕХОДЫ»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500438"/>
            <a:ext cx="5786478" cy="14287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«АВТОМОБИЛИ»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306" y="4286256"/>
            <a:ext cx="2357454" cy="228601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071546"/>
            <a:ext cx="2190750" cy="2190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H:\Садик ПДД\ситуации\post-7089-1257167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7"/>
            <a:ext cx="8143932" cy="6295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41110_180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715468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. вопросы по п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8299171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жные зна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8485218" cy="4429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285728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Конкурс «Собери знаки»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гулировщи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85728"/>
            <a:ext cx="5286412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гулировщик-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35"/>
            <a:ext cx="8429684" cy="632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289</TotalTime>
  <Words>60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Слайд 1</vt:lpstr>
      <vt:lpstr>Игра-соревнование по ПДД</vt:lpstr>
      <vt:lpstr>   «ПЕШЕХОДЫ»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Решение ситуаций.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Игра-соревнование по ПДД</dc:title>
  <dc:creator>Света</dc:creator>
  <cp:lastModifiedBy>User</cp:lastModifiedBy>
  <cp:revision>28</cp:revision>
  <dcterms:created xsi:type="dcterms:W3CDTF">2014-11-07T21:56:29Z</dcterms:created>
  <dcterms:modified xsi:type="dcterms:W3CDTF">2017-04-19T05:48:03Z</dcterms:modified>
</cp:coreProperties>
</file>